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Python is a simple yet very versatile  programming language that is used in almost all disciplines of computing from graphics to machine learning. </a:t>
            </a: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548C8CAE-2EC3-4EA4-9E88-55B2B428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88911"/>
            <a:ext cx="3278753" cy="327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 Python Interview Questions To Challenge Your Knowledge | by Ahmed Besbes  | Mar, 2022 | Towards Data Science">
            <a:extLst>
              <a:ext uri="{FF2B5EF4-FFF2-40B4-BE49-F238E27FC236}">
                <a16:creationId xmlns:a16="http://schemas.microsoft.com/office/drawing/2014/main" id="{0CC5558F-1E0D-4D66-9548-756FE05D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91" y="3467664"/>
            <a:ext cx="3791541" cy="2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A116-080B-4A21-87A7-62413B34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D2CDA-D2CB-40DE-8DCF-B05411203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programming language is a set of instructions which will tell the computer to do a certain task. </a:t>
            </a:r>
          </a:p>
          <a:p>
            <a:pPr marL="0" indent="0">
              <a:buNone/>
            </a:pPr>
            <a:r>
              <a:rPr lang="en-US" dirty="0"/>
              <a:t>EX: Telling a computer to output something or store data</a:t>
            </a:r>
          </a:p>
        </p:txBody>
      </p:sp>
    </p:spTree>
    <p:extLst>
      <p:ext uri="{BB962C8B-B14F-4D97-AF65-F5344CB8AC3E}">
        <p14:creationId xmlns:p14="http://schemas.microsoft.com/office/powerpoint/2010/main" val="124203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F8FF-CBF4-476C-A893-917E0FEE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3318-64D0-4481-88CB-59A92784E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Instructions are very basic commands that tell the computer to do some kind of task. </a:t>
            </a:r>
          </a:p>
          <a:p>
            <a:pPr marL="0" indent="0">
              <a:buNone/>
            </a:pPr>
            <a:r>
              <a:rPr lang="en-US" dirty="0"/>
              <a:t>EX: when you want to write a note you must first find a pen, find a piece of paper, pick it up, and write each letter. </a:t>
            </a:r>
          </a:p>
          <a:p>
            <a:pPr marL="0" indent="0">
              <a:buNone/>
            </a:pPr>
            <a:r>
              <a:rPr lang="en-US" dirty="0"/>
              <a:t>Each of those different steps could be an instruction like </a:t>
            </a:r>
            <a:r>
              <a:rPr lang="en-US" dirty="0" err="1"/>
              <a:t>pick_up_pen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77F4-4414-42D7-B6C5-9EA9298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FA22-EE54-41AE-9B3B-50F6A823E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algorithm describes a specific set of steps which a computer must take to complete a certain task.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EX:</a:t>
            </a:r>
          </a:p>
          <a:p>
            <a:pPr marL="0" indent="0">
              <a:buNone/>
            </a:pPr>
            <a:r>
              <a:rPr lang="en-US" dirty="0"/>
              <a:t>Task: put on shoes</a:t>
            </a:r>
          </a:p>
          <a:p>
            <a:pPr marL="0" indent="0">
              <a:buNone/>
            </a:pPr>
            <a:r>
              <a:rPr lang="en-US" dirty="0"/>
              <a:t>Algorithm: Get socks, put on socks, put on shoes.</a:t>
            </a:r>
          </a:p>
        </p:txBody>
      </p:sp>
    </p:spTree>
    <p:extLst>
      <p:ext uri="{BB962C8B-B14F-4D97-AF65-F5344CB8AC3E}">
        <p14:creationId xmlns:p14="http://schemas.microsoft.com/office/powerpoint/2010/main" val="1203503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16</TotalTime>
  <Words>173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What Is python</vt:lpstr>
      <vt:lpstr>Python</vt:lpstr>
      <vt:lpstr>What is a programming language</vt:lpstr>
      <vt:lpstr>What are instruction</vt:lpstr>
      <vt:lpstr>What is an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python</dc:title>
  <dc:creator>Weaver,Lucas J</dc:creator>
  <cp:lastModifiedBy>Weaver,Lucas J</cp:lastModifiedBy>
  <cp:revision>2</cp:revision>
  <dcterms:created xsi:type="dcterms:W3CDTF">2022-04-10T19:03:53Z</dcterms:created>
  <dcterms:modified xsi:type="dcterms:W3CDTF">2022-04-10T21:47:39Z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